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85" d="100"/>
          <a:sy n="85" d="100"/>
        </p:scale>
        <p:origin x="1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9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59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6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7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0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2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0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16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410D-C964-044D-8831-275BA657EB51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+mn-ea"/>
                <a:ea typeface="+mn-ea"/>
              </a:rPr>
              <a:t>臓器名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1347788"/>
            <a:ext cx="6858000" cy="4906962"/>
          </a:xfrm>
        </p:spPr>
        <p:txBody>
          <a:bodyPr>
            <a:noAutofit/>
          </a:bodyPr>
          <a:lstStyle/>
          <a:p>
            <a:pPr algn="l"/>
            <a:r>
              <a:rPr lang="ja-JP" altLang="en-US">
                <a:latin typeface="+mj-ea"/>
                <a:ea typeface="+mj-ea"/>
              </a:rPr>
              <a:t>年　齢：○○</a:t>
            </a:r>
          </a:p>
          <a:p>
            <a:pPr algn="l"/>
            <a:r>
              <a:rPr lang="ja-JP" altLang="en-US">
                <a:latin typeface="+mj-ea"/>
                <a:ea typeface="+mj-ea"/>
              </a:rPr>
              <a:t>性　別：○○</a:t>
            </a:r>
          </a:p>
          <a:p>
            <a:pPr algn="l"/>
            <a:r>
              <a:rPr lang="ja-JP" altLang="en-US">
                <a:latin typeface="+mj-ea"/>
                <a:ea typeface="+mj-ea"/>
              </a:rPr>
              <a:t>採取方法：○○○○○○</a:t>
            </a:r>
          </a:p>
          <a:p>
            <a:pPr algn="l"/>
            <a:r>
              <a:rPr lang="ja-JP" altLang="en-US">
                <a:latin typeface="+mj-ea"/>
                <a:ea typeface="+mj-ea"/>
              </a:rPr>
              <a:t>採取器具：○○○○○○</a:t>
            </a:r>
          </a:p>
          <a:p>
            <a:pPr algn="l"/>
            <a:r>
              <a:rPr lang="ja-JP" altLang="en-US">
                <a:latin typeface="+mj-ea"/>
                <a:ea typeface="+mj-ea"/>
              </a:rPr>
              <a:t>臨床経過：○○○○○○○○○○○○○ ○○○○○○○○○○○○○○○○○○ ○○○○○○○○○○○○○○○○○○ ○○○○○○○○○○○○○○○○○○ ○○○○○○○○○○○○○○○○○○</a:t>
            </a:r>
            <a:endParaRPr lang="en-US" altLang="ja-JP" dirty="0">
              <a:latin typeface="+mj-ea"/>
              <a:ea typeface="+mj-ea"/>
            </a:endParaRPr>
          </a:p>
          <a:p>
            <a:pPr algn="l"/>
            <a:r>
              <a:rPr kumimoji="1" lang="ja-JP" altLang="en-US">
                <a:latin typeface="+mj-ea"/>
                <a:ea typeface="+mj-ea"/>
              </a:rPr>
              <a:t>臨床診断：</a:t>
            </a:r>
            <a:r>
              <a:rPr lang="ja-JP" altLang="en-US">
                <a:latin typeface="+mj-ea"/>
                <a:ea typeface="+mj-ea"/>
              </a:rPr>
              <a:t>○○○○○○○○○○○○</a:t>
            </a:r>
            <a:endParaRPr lang="en-US" altLang="ja-JP" dirty="0">
              <a:latin typeface="+mj-ea"/>
              <a:ea typeface="+mj-ea"/>
            </a:endParaRPr>
          </a:p>
          <a:p>
            <a:pPr algn="l"/>
            <a:endParaRPr kumimoji="1" lang="ja-JP" altLang="en-US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068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+mn-ea"/>
                <a:ea typeface="+mn-ea"/>
              </a:rPr>
              <a:t>写真等画像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CA5507B-DFEB-DC48-97BF-B385E6DCCD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99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+mn-ea"/>
                <a:ea typeface="+mn-ea"/>
              </a:rPr>
              <a:t>細胞像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CA5507B-DFEB-DC48-97BF-B385E6DCCD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>
                <a:latin typeface="+mj-ea"/>
                <a:ea typeface="+mj-ea"/>
              </a:rPr>
              <a:t>４枚程度</a:t>
            </a:r>
          </a:p>
        </p:txBody>
      </p:sp>
    </p:spTree>
    <p:extLst>
      <p:ext uri="{BB962C8B-B14F-4D97-AF65-F5344CB8AC3E}">
        <p14:creationId xmlns:p14="http://schemas.microsoft.com/office/powerpoint/2010/main" val="21816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+mn-ea"/>
                <a:ea typeface="+mn-ea"/>
              </a:rPr>
              <a:t>判定名</a:t>
            </a:r>
            <a:r>
              <a:rPr kumimoji="1" lang="en-US" altLang="ja-JP" dirty="0">
                <a:latin typeface="+mn-ea"/>
                <a:ea typeface="+mn-ea"/>
              </a:rPr>
              <a:t>/</a:t>
            </a:r>
            <a:r>
              <a:rPr kumimoji="1" lang="ja-JP" altLang="en-US">
                <a:latin typeface="+mn-ea"/>
                <a:ea typeface="+mn-ea"/>
              </a:rPr>
              <a:t>推定組織型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2217738"/>
            <a:ext cx="6858000" cy="3046412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ja-JP" altLang="en-US" sz="3200">
                <a:latin typeface="+mj-ea"/>
                <a:ea typeface="+mj-ea"/>
              </a:rPr>
              <a:t>　</a:t>
            </a:r>
            <a:endParaRPr lang="en-US" altLang="ja-JP" sz="3200" dirty="0">
              <a:latin typeface="+mj-ea"/>
              <a:ea typeface="+mj-ea"/>
            </a:endParaRPr>
          </a:p>
          <a:p>
            <a:pPr marL="457200" indent="-457200" algn="l">
              <a:buAutoNum type="arabicPeriod"/>
            </a:pPr>
            <a:r>
              <a:rPr lang="ja-JP" altLang="en-US" sz="3200">
                <a:latin typeface="+mj-ea"/>
                <a:ea typeface="+mj-ea"/>
              </a:rPr>
              <a:t>　</a:t>
            </a:r>
            <a:endParaRPr lang="en-US" altLang="ja-JP" sz="3200" dirty="0">
              <a:latin typeface="+mj-ea"/>
              <a:ea typeface="+mj-ea"/>
            </a:endParaRPr>
          </a:p>
          <a:p>
            <a:pPr marL="457200" indent="-457200" algn="l">
              <a:buAutoNum type="arabicPeriod"/>
            </a:pPr>
            <a:r>
              <a:rPr lang="ja-JP" altLang="en-US" sz="3200">
                <a:latin typeface="+mj-ea"/>
                <a:ea typeface="+mj-ea"/>
              </a:rPr>
              <a:t>　</a:t>
            </a:r>
            <a:endParaRPr lang="en-US" altLang="ja-JP" sz="3200" dirty="0">
              <a:latin typeface="+mj-ea"/>
              <a:ea typeface="+mj-ea"/>
            </a:endParaRPr>
          </a:p>
          <a:p>
            <a:pPr marL="457200" indent="-457200" algn="l">
              <a:buAutoNum type="arabicPeriod"/>
            </a:pPr>
            <a:r>
              <a:rPr lang="ja-JP" altLang="en-US" sz="3200">
                <a:latin typeface="+mj-ea"/>
                <a:ea typeface="+mj-ea"/>
              </a:rPr>
              <a:t>　</a:t>
            </a:r>
            <a:endParaRPr lang="en-US" altLang="ja-JP" sz="3200" dirty="0">
              <a:latin typeface="+mj-ea"/>
              <a:ea typeface="+mj-ea"/>
            </a:endParaRPr>
          </a:p>
          <a:p>
            <a:pPr marL="457200" indent="-457200" algn="l">
              <a:buAutoNum type="arabicPeriod"/>
            </a:pPr>
            <a:r>
              <a:rPr kumimoji="1" lang="ja-JP" altLang="en-US" sz="3200">
                <a:latin typeface="+mj-ea"/>
                <a:ea typeface="+mj-ea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39807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6524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+mn-ea"/>
                <a:ea typeface="+mn-ea"/>
              </a:rPr>
              <a:t>指定コメント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2217738"/>
            <a:ext cx="6858000" cy="3046412"/>
          </a:xfrm>
        </p:spPr>
        <p:txBody>
          <a:bodyPr>
            <a:noAutofit/>
          </a:bodyPr>
          <a:lstStyle/>
          <a:p>
            <a:pPr algn="l"/>
            <a:endParaRPr kumimoji="1" lang="ja-JP" altLang="en-US" sz="320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0921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6524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+mn-ea"/>
                <a:ea typeface="+mn-ea"/>
              </a:rPr>
              <a:t>病理組織像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2217738"/>
            <a:ext cx="6858000" cy="3046412"/>
          </a:xfrm>
        </p:spPr>
        <p:txBody>
          <a:bodyPr>
            <a:noAutofit/>
          </a:bodyPr>
          <a:lstStyle/>
          <a:p>
            <a:pPr algn="l"/>
            <a:endParaRPr kumimoji="1" lang="ja-JP" altLang="en-US" sz="320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4240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151</Words>
  <Application>Microsoft Macintosh PowerPoint</Application>
  <PresentationFormat>画面に合わせる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臓器名</vt:lpstr>
      <vt:lpstr>写真等画像</vt:lpstr>
      <vt:lpstr>細胞像</vt:lpstr>
      <vt:lpstr>判定名/推定組織型</vt:lpstr>
      <vt:lpstr>指定コメント</vt:lpstr>
      <vt:lpstr>病理組織像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臓器名</dc:title>
  <dc:creator>Nagayama Motohiko</dc:creator>
  <cp:lastModifiedBy>永山 元彦</cp:lastModifiedBy>
  <cp:revision>5</cp:revision>
  <dcterms:created xsi:type="dcterms:W3CDTF">2020-05-06T03:59:29Z</dcterms:created>
  <dcterms:modified xsi:type="dcterms:W3CDTF">2020-05-10T02:02:09Z</dcterms:modified>
</cp:coreProperties>
</file>