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9" r:id="rId6"/>
    <p:sldId id="258" r:id="rId7"/>
    <p:sldId id="257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37"/>
  </p:normalViewPr>
  <p:slideViewPr>
    <p:cSldViewPr snapToGrid="0" snapToObjects="1">
      <p:cViewPr varScale="1">
        <p:scale>
          <a:sx n="78" d="100"/>
          <a:sy n="78" d="100"/>
        </p:scale>
        <p:origin x="15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9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05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9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68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7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60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23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0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4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16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5410D-C964-044D-8831-275BA657EB51}" type="datetimeFigureOut">
              <a:rPr kumimoji="1" lang="ja-JP" altLang="en-US" smtClean="0"/>
              <a:t>2020/7/20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31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臓器名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A4CBB2-5E0C-2443-9A9E-05811621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6500" y="1347788"/>
            <a:ext cx="6858000" cy="4906962"/>
          </a:xfrm>
        </p:spPr>
        <p:txBody>
          <a:bodyPr>
            <a:noAutofit/>
          </a:bodyPr>
          <a:lstStyle/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　齢：○○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性　別：○○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採取方法：○○○○○○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採取器具：○○○○○○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臨床経過：○○○○○○○○○○○○○ ○○○○○○○○○○○○○○○○○○ ○○○○○○○○○○○○○○○○○○ ○○○○○○○○○○○○○○○○○○ ○○○○○○○○○○○○○○○○○○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臨床診断：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8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写真等画像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0A7DBD-6561-427A-AE0D-4FB09212E12B}"/>
              </a:ext>
            </a:extLst>
          </p:cNvPr>
          <p:cNvSpPr txBox="1"/>
          <p:nvPr/>
        </p:nvSpPr>
        <p:spPr>
          <a:xfrm>
            <a:off x="1101626" y="3319009"/>
            <a:ext cx="6971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肉眼写真、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MRI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US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像などがありました掲載してください。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7999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細胞像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7CA5507B-DFEB-DC48-97BF-B385E6DCCD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症例を代表する細胞像を４枚程度</a:t>
            </a:r>
          </a:p>
        </p:txBody>
      </p:sp>
    </p:spTree>
    <p:extLst>
      <p:ext uri="{BB962C8B-B14F-4D97-AF65-F5344CB8AC3E}">
        <p14:creationId xmlns:p14="http://schemas.microsoft.com/office/powerpoint/2010/main" val="218169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判定名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推定組織型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A4CBB2-5E0C-2443-9A9E-05811621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1100" y="2217738"/>
            <a:ext cx="6858000" cy="3046412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kumimoji="1"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398073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B09D267C345D54FAC8189F1265DFCD4" ma:contentTypeVersion="9" ma:contentTypeDescription="新しいドキュメントを作成します。" ma:contentTypeScope="" ma:versionID="3c84439bcd490ac9a0f72b5adacf008c">
  <xsd:schema xmlns:xsd="http://www.w3.org/2001/XMLSchema" xmlns:xs="http://www.w3.org/2001/XMLSchema" xmlns:p="http://schemas.microsoft.com/office/2006/metadata/properties" xmlns:ns2="a22ad863-a2e4-4d14-936a-2d0837c4b142" xmlns:ns3="392beb4c-fa2a-45e1-892e-082eb8884bfe" targetNamespace="http://schemas.microsoft.com/office/2006/metadata/properties" ma:root="true" ma:fieldsID="632fb668c4c878474bb398a61a248b86" ns2:_="" ns3:_="">
    <xsd:import namespace="a22ad863-a2e4-4d14-936a-2d0837c4b142"/>
    <xsd:import namespace="392beb4c-fa2a-45e1-892e-082eb8884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ad863-a2e4-4d14-936a-2d0837c4b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beb4c-fa2a-45e1-892e-082eb8884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C5B3C1-FE30-48B9-85ED-BABE5CA50B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2ad863-a2e4-4d14-936a-2d0837c4b142"/>
    <ds:schemaRef ds:uri="392beb4c-fa2a-45e1-892e-082eb8884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C68384-E718-4F41-B6D5-74EB21387E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7C0AF-911C-4C2A-B3E1-183568012767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a22ad863-a2e4-4d14-936a-2d0837c4b142"/>
    <ds:schemaRef ds:uri="392beb4c-fa2a-45e1-892e-082eb8884bfe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169</Words>
  <Application>Microsoft Office PowerPoint</Application>
  <PresentationFormat>画面に合わせる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Arial</vt:lpstr>
      <vt:lpstr>Calibri</vt:lpstr>
      <vt:lpstr>Calibri Light</vt:lpstr>
      <vt:lpstr>Office テーマ</vt:lpstr>
      <vt:lpstr>臓器名</vt:lpstr>
      <vt:lpstr>写真等画像</vt:lpstr>
      <vt:lpstr>細胞像</vt:lpstr>
      <vt:lpstr>判定名/推定組織型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臓器名</dc:title>
  <dc:creator>Nagayama Motohiko</dc:creator>
  <cp:lastModifiedBy>日本臨床細胞学会東海連合会 事務局</cp:lastModifiedBy>
  <cp:revision>8</cp:revision>
  <dcterms:created xsi:type="dcterms:W3CDTF">2020-05-06T03:59:29Z</dcterms:created>
  <dcterms:modified xsi:type="dcterms:W3CDTF">2020-07-20T11:54:43Z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0x010100AB09D267C345D54FAC8189F1265DFCD4</vt:lpwstr>
  </property>
</Properties>
</file>