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9" r:id="rId6"/>
    <p:sldId id="258" r:id="rId7"/>
    <p:sldId id="260" r:id="rId8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37"/>
  </p:normalViewPr>
  <p:slideViewPr>
    <p:cSldViewPr snapToGrid="0" snapToObjects="1">
      <p:cViewPr varScale="1">
        <p:scale>
          <a:sx n="108" d="100"/>
          <a:sy n="108" d="100"/>
        </p:scale>
        <p:origin x="17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395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05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59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684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07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600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238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303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24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10D-C964-044D-8831-275BA657EB51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164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410D-C964-044D-8831-275BA657EB51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96A01-B56C-6641-B8C3-C68DECEA99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31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347663"/>
            <a:ext cx="7772400" cy="928687"/>
          </a:xfrm>
        </p:spPr>
        <p:txBody>
          <a:bodyPr anchor="ctr"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臓器名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5A4CBB2-5E0C-2443-9A9E-058116218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6500" y="1347788"/>
            <a:ext cx="6858000" cy="4906962"/>
          </a:xfrm>
        </p:spPr>
        <p:txBody>
          <a:bodyPr>
            <a:noAutofit/>
          </a:bodyPr>
          <a:lstStyle/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　齢：○○</a:t>
            </a:r>
          </a:p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性　別：○○</a:t>
            </a:r>
          </a:p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採取方法：○○○○○○</a:t>
            </a:r>
          </a:p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臨床経過：○○○○○○○○○○○○○ ○○○○○○○○○○○○○○○○○○ ○○○○○○○○○○○○○○○○○○ ○○○○○○○○○○○○○○○○○○ ○○○○○○○○○○○○○○○○○○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臨床診断：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68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347663"/>
            <a:ext cx="7772400" cy="928687"/>
          </a:xfrm>
        </p:spPr>
        <p:txBody>
          <a:bodyPr anchor="ctr"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写真等画像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00A7DBD-6561-427A-AE0D-4FB09212E12B}"/>
              </a:ext>
            </a:extLst>
          </p:cNvPr>
          <p:cNvSpPr txBox="1"/>
          <p:nvPr/>
        </p:nvSpPr>
        <p:spPr>
          <a:xfrm>
            <a:off x="1101626" y="3319009"/>
            <a:ext cx="6971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肉眼写真、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CT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MRI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US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像などがありました掲載してください。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79997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E7D8A-BC2E-D842-B4CA-F8677D65A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347663"/>
            <a:ext cx="7772400" cy="928687"/>
          </a:xfrm>
        </p:spPr>
        <p:txBody>
          <a:bodyPr anchor="ctr"/>
          <a:lstStyle/>
          <a:p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細胞像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7CA5507B-DFEB-DC48-97BF-B385E6DCCD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7017774" cy="16557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症例を代表する細胞像を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枚程度掲載してください。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可能であれば対物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倍の画像を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枚入れてください。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181690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6C0496-B9AC-3CB9-0B2E-4928C0D0F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62144" y="2118588"/>
            <a:ext cx="9383697" cy="4351338"/>
          </a:xfrm>
        </p:spPr>
        <p:txBody>
          <a:bodyPr>
            <a:normAutofit/>
          </a:bodyPr>
          <a:lstStyle/>
          <a:p>
            <a:r>
              <a:rPr lang="en-US" altLang="ja-JP" sz="2400" dirty="0"/>
              <a:t>『</a:t>
            </a:r>
            <a:r>
              <a:rPr lang="ja-JP" altLang="en-US" sz="2400" dirty="0"/>
              <a:t>細胞像</a:t>
            </a:r>
            <a:r>
              <a:rPr lang="en-US" altLang="ja-JP" sz="2400" dirty="0"/>
              <a:t>』</a:t>
            </a:r>
            <a:r>
              <a:rPr lang="ja-JP" altLang="en-US" sz="2400" dirty="0"/>
              <a:t>の提示が終了した時点で、指定回答者による回答を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行います。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en-US" altLang="ja-JP" sz="2400" dirty="0">
                <a:solidFill>
                  <a:srgbClr val="FF0000"/>
                </a:solidFill>
              </a:rPr>
              <a:t>※</a:t>
            </a:r>
            <a:r>
              <a:rPr lang="ja-JP" altLang="en-US" sz="2400" dirty="0">
                <a:solidFill>
                  <a:srgbClr val="FF0000"/>
                </a:solidFill>
              </a:rPr>
              <a:t>例会長の指定した参加者が、所見と推定病変を述べますので、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rgbClr val="FF0000"/>
                </a:solidFill>
              </a:rPr>
              <a:t>　　所見を述べられる際は、大まかなご説明でお願いいたします。</a:t>
            </a:r>
            <a:endParaRPr lang="en-US" altLang="ja-JP" sz="2400" dirty="0">
              <a:solidFill>
                <a:srgbClr val="FF0000"/>
              </a:solidFill>
            </a:endParaRPr>
          </a:p>
          <a:p>
            <a:endParaRPr lang="en-US" altLang="ja-JP" sz="2400" dirty="0"/>
          </a:p>
          <a:p>
            <a:r>
              <a:rPr lang="ja-JP" altLang="en-US" sz="2400" dirty="0"/>
              <a:t>指定回答者による回答が終わりましたら、集計結果の発表や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『</a:t>
            </a:r>
            <a:r>
              <a:rPr lang="ja-JP" altLang="en-US" sz="2400" dirty="0"/>
              <a:t>細胞像</a:t>
            </a:r>
            <a:r>
              <a:rPr lang="en-US" altLang="ja-JP" sz="2400" dirty="0"/>
              <a:t>』</a:t>
            </a:r>
            <a:r>
              <a:rPr lang="ja-JP" altLang="en-US" sz="2400" dirty="0"/>
              <a:t>の解説、最終診断、考察などをご発表ください。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en-US" altLang="ja-JP" sz="2400" dirty="0">
                <a:solidFill>
                  <a:srgbClr val="FF0000"/>
                </a:solidFill>
              </a:rPr>
              <a:t>※</a:t>
            </a:r>
            <a:r>
              <a:rPr lang="ja-JP" altLang="en-US" sz="2400" dirty="0">
                <a:solidFill>
                  <a:srgbClr val="FF0000"/>
                </a:solidFill>
              </a:rPr>
              <a:t>集計結果の発表や最終診断、考察などのスライドは、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rgbClr val="FF0000"/>
                </a:solidFill>
              </a:rPr>
              <a:t>　　</a:t>
            </a:r>
            <a:r>
              <a:rPr lang="en-US" altLang="ja-JP" sz="2400" dirty="0">
                <a:solidFill>
                  <a:srgbClr val="FF0000"/>
                </a:solidFill>
              </a:rPr>
              <a:t>『</a:t>
            </a:r>
            <a:r>
              <a:rPr lang="ja-JP" altLang="en-US" sz="2400" dirty="0">
                <a:solidFill>
                  <a:srgbClr val="FF0000"/>
                </a:solidFill>
              </a:rPr>
              <a:t>細胞像</a:t>
            </a:r>
            <a:r>
              <a:rPr lang="en-US" altLang="ja-JP" sz="2400" dirty="0">
                <a:solidFill>
                  <a:srgbClr val="FF0000"/>
                </a:solidFill>
              </a:rPr>
              <a:t>』</a:t>
            </a:r>
            <a:r>
              <a:rPr lang="ja-JP" altLang="en-US" sz="2400" dirty="0">
                <a:solidFill>
                  <a:srgbClr val="FF0000"/>
                </a:solidFill>
              </a:rPr>
              <a:t>スライドの後に作成してください。</a:t>
            </a:r>
            <a:endParaRPr lang="en-US" altLang="ja-JP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ja-JP" altLang="en-US" sz="2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A420C9-8D16-3445-B034-9E2E1CCBDBC8}"/>
              </a:ext>
            </a:extLst>
          </p:cNvPr>
          <p:cNvSpPr txBox="1"/>
          <p:nvPr/>
        </p:nvSpPr>
        <p:spPr>
          <a:xfrm>
            <a:off x="1207363" y="719690"/>
            <a:ext cx="75548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rgbClr val="FF0000"/>
                </a:solidFill>
              </a:rPr>
              <a:t>症例提示される先生にお願い</a:t>
            </a:r>
          </a:p>
        </p:txBody>
      </p:sp>
    </p:spTree>
    <p:extLst>
      <p:ext uri="{BB962C8B-B14F-4D97-AF65-F5344CB8AC3E}">
        <p14:creationId xmlns:p14="http://schemas.microsoft.com/office/powerpoint/2010/main" val="26148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B09D267C345D54FAC8189F1265DFCD4" ma:contentTypeVersion="11" ma:contentTypeDescription="新しいドキュメントを作成します。" ma:contentTypeScope="" ma:versionID="d0a728f1d28776b89d82eeddfdfb3288">
  <xsd:schema xmlns:xsd="http://www.w3.org/2001/XMLSchema" xmlns:xs="http://www.w3.org/2001/XMLSchema" xmlns:p="http://schemas.microsoft.com/office/2006/metadata/properties" xmlns:ns2="a22ad863-a2e4-4d14-936a-2d0837c4b142" xmlns:ns3="392beb4c-fa2a-45e1-892e-082eb8884bfe" targetNamespace="http://schemas.microsoft.com/office/2006/metadata/properties" ma:root="true" ma:fieldsID="bd58fbef7a4d7a09963e460181f95522" ns2:_="" ns3:_="">
    <xsd:import namespace="a22ad863-a2e4-4d14-936a-2d0837c4b142"/>
    <xsd:import namespace="392beb4c-fa2a-45e1-892e-082eb8884b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2ad863-a2e4-4d14-936a-2d0837c4b1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beb4c-fa2a-45e1-892e-082eb8884bf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36C47C-AB30-4ABA-855C-28ADB5E771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2ad863-a2e4-4d14-936a-2d0837c4b142"/>
    <ds:schemaRef ds:uri="392beb4c-fa2a-45e1-892e-082eb8884b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C68384-E718-4F41-B6D5-74EB21387E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17C0AF-911C-4C2A-B3E1-183568012767}">
  <ds:schemaRefs>
    <ds:schemaRef ds:uri="http://www.w3.org/XML/1998/namespace"/>
    <ds:schemaRef ds:uri="http://purl.org/dc/elements/1.1/"/>
    <ds:schemaRef ds:uri="http://schemas.microsoft.com/office/2006/documentManagement/types"/>
    <ds:schemaRef ds:uri="a22ad863-a2e4-4d14-936a-2d0837c4b142"/>
    <ds:schemaRef ds:uri="http://schemas.microsoft.com/office/infopath/2007/PartnerControls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392beb4c-fa2a-45e1-892e-082eb8884bf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287</Words>
  <Application>Microsoft Office PowerPoint</Application>
  <PresentationFormat>画面に合わせる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Arial</vt:lpstr>
      <vt:lpstr>Calibri</vt:lpstr>
      <vt:lpstr>Calibri Light</vt:lpstr>
      <vt:lpstr>Office テーマ</vt:lpstr>
      <vt:lpstr>臓器名</vt:lpstr>
      <vt:lpstr>写真等画像</vt:lpstr>
      <vt:lpstr>細胞像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臓器名</dc:title>
  <dc:creator>Nagayama Motohiko</dc:creator>
  <cp:lastModifiedBy>KAWAMURA Yuto</cp:lastModifiedBy>
  <cp:revision>16</cp:revision>
  <cp:lastPrinted>2023-09-07T07:06:46Z</cp:lastPrinted>
  <dcterms:created xsi:type="dcterms:W3CDTF">2020-05-06T03:59:29Z</dcterms:created>
  <dcterms:modified xsi:type="dcterms:W3CDTF">2023-09-07T07:06:47Z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0x010100AB09D267C345D54FAC8189F1265DFCD4</vt:lpwstr>
  </property>
</Properties>
</file>