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37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事務局 東海連合会" userId="538ea365e94188e8" providerId="LiveId" clId="{8E26180B-696D-4A17-BF15-3132E3D3D724}"/>
    <pc:docChg chg="modSld">
      <pc:chgData name="事務局 東海連合会" userId="538ea365e94188e8" providerId="LiveId" clId="{8E26180B-696D-4A17-BF15-3132E3D3D724}" dt="2025-04-11T05:37:42.484" v="6" actId="20577"/>
      <pc:docMkLst>
        <pc:docMk/>
      </pc:docMkLst>
      <pc:sldChg chg="modSp mod">
        <pc:chgData name="事務局 東海連合会" userId="538ea365e94188e8" providerId="LiveId" clId="{8E26180B-696D-4A17-BF15-3132E3D3D724}" dt="2025-04-11T05:37:42.484" v="6" actId="20577"/>
        <pc:sldMkLst>
          <pc:docMk/>
          <pc:sldMk cId="261482698" sldId="260"/>
        </pc:sldMkLst>
        <pc:spChg chg="mod">
          <ac:chgData name="事務局 東海連合会" userId="538ea365e94188e8" providerId="LiveId" clId="{8E26180B-696D-4A17-BF15-3132E3D3D724}" dt="2025-04-11T05:37:42.484" v="6" actId="20577"/>
          <ac:spMkLst>
            <pc:docMk/>
            <pc:sldMk cId="261482698" sldId="260"/>
            <ac:spMk id="3" creationId="{556C0496-B9AC-3CB9-0B2E-4928C0D0F9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C0496-B9AC-3CB9-0B2E-4928C0D0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2144" y="2118588"/>
            <a:ext cx="93836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 dirty="0"/>
              <a:t>集計結果の発表や</a:t>
            </a:r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の解説、最終診断、考察などを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ご発表ください。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集計結果の発表や最終診断、考察などのスライドは、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</a:rPr>
              <a:t>『</a:t>
            </a:r>
            <a:r>
              <a:rPr lang="ja-JP" altLang="en-US" sz="2400" dirty="0">
                <a:solidFill>
                  <a:srgbClr val="FF0000"/>
                </a:solidFill>
              </a:rPr>
              <a:t>細胞像</a:t>
            </a:r>
            <a:r>
              <a:rPr lang="en-US" altLang="ja-JP" sz="2400" dirty="0">
                <a:solidFill>
                  <a:srgbClr val="FF0000"/>
                </a:solidFill>
              </a:rPr>
              <a:t>』</a:t>
            </a:r>
            <a:r>
              <a:rPr lang="ja-JP" altLang="en-US" sz="2400" dirty="0">
                <a:solidFill>
                  <a:srgbClr val="FF0000"/>
                </a:solidFill>
              </a:rPr>
              <a:t>スライドの後に作成してください。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420C9-8D16-3445-B034-9E2E1CCBDBC8}"/>
              </a:ext>
            </a:extLst>
          </p:cNvPr>
          <p:cNvSpPr txBox="1"/>
          <p:nvPr/>
        </p:nvSpPr>
        <p:spPr>
          <a:xfrm>
            <a:off x="1207363" y="719690"/>
            <a:ext cx="7554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症例提示される先生にお願い</a:t>
            </a:r>
          </a:p>
        </p:txBody>
      </p:sp>
    </p:spTree>
    <p:extLst>
      <p:ext uri="{BB962C8B-B14F-4D97-AF65-F5344CB8AC3E}">
        <p14:creationId xmlns:p14="http://schemas.microsoft.com/office/powerpoint/2010/main" val="261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17C0AF-911C-4C2A-B3E1-183568012767}">
  <ds:schemaRefs>
    <ds:schemaRef ds:uri="http://www.w3.org/XML/1998/namespace"/>
    <ds:schemaRef ds:uri="http://purl.org/dc/elements/1.1/"/>
    <ds:schemaRef ds:uri="http://schemas.microsoft.com/office/2006/documentManagement/types"/>
    <ds:schemaRef ds:uri="a22ad863-a2e4-4d14-936a-2d0837c4b142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392beb4c-fa2a-45e1-892e-082eb8884bfe"/>
  </ds:schemaRefs>
</ds:datastoreItem>
</file>

<file path=customXml/itemProps2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227</Words>
  <Application>Microsoft Office PowerPoint</Application>
  <PresentationFormat>画面に合わせる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事務局 東海連合会</cp:lastModifiedBy>
  <cp:revision>18</cp:revision>
  <cp:lastPrinted>2023-09-07T07:06:46Z</cp:lastPrinted>
  <dcterms:created xsi:type="dcterms:W3CDTF">2020-05-06T03:59:29Z</dcterms:created>
  <dcterms:modified xsi:type="dcterms:W3CDTF">2025-08-01T05:43:36Z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