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9" r:id="rId6"/>
    <p:sldId id="258" r:id="rId7"/>
    <p:sldId id="262" r:id="rId8"/>
    <p:sldId id="260" r:id="rId9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37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39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05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59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68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07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60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23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03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24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16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5410D-C964-044D-8831-275BA657EB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31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臓器名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A4CBB2-5E0C-2443-9A9E-05811621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6500" y="1347788"/>
            <a:ext cx="6858000" cy="4906962"/>
          </a:xfrm>
        </p:spPr>
        <p:txBody>
          <a:bodyPr>
            <a:noAutofit/>
          </a:bodyPr>
          <a:lstStyle/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　齢：○○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性　別：○○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採取方法：○○○○○○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臨床経過：○○○○○○○○○○○○○ ○○○○○○○○○○○○○○○○○○ ○○○○○○○○○○○○○○○○○○ ○○○○○○○○○○○○○○○○○○ ○○○○○○○○○○○○○○○○○○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臨床診断：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684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写真等画像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0A7DBD-6561-427A-AE0D-4FB09212E12B}"/>
              </a:ext>
            </a:extLst>
          </p:cNvPr>
          <p:cNvSpPr txBox="1"/>
          <p:nvPr/>
        </p:nvSpPr>
        <p:spPr>
          <a:xfrm>
            <a:off x="1101626" y="3319009"/>
            <a:ext cx="6971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肉眼写真、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CT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MRI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US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像などがありました掲載してください。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79997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細胞像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7CA5507B-DFEB-DC48-97BF-B385E6DCC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7017774" cy="1655762"/>
          </a:xfrm>
        </p:spPr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症例を代表する細胞像を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枚程度掲載してください。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可能であれば対物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倍の画像を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枚入れてください。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181690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47ED7-C17C-549D-29CD-80E31BD53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6F3777-DCE5-D3AD-B68F-A726D8877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判定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推定組織型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31341275-FE54-D31C-32A9-A71EF9030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7017774" cy="1655762"/>
          </a:xfrm>
        </p:spPr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４～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個の選択肢を作成してください。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761393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6C0496-B9AC-3CB9-0B2E-4928C0D0F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2144" y="2118588"/>
            <a:ext cx="938369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2400" dirty="0"/>
          </a:p>
          <a:p>
            <a:r>
              <a:rPr lang="ja-JP" altLang="en-US" sz="2400" dirty="0"/>
              <a:t>集計結果の発表や</a:t>
            </a:r>
            <a:r>
              <a:rPr lang="en-US" altLang="ja-JP" sz="2400" dirty="0"/>
              <a:t>『</a:t>
            </a:r>
            <a:r>
              <a:rPr lang="ja-JP" altLang="en-US" sz="2400" dirty="0"/>
              <a:t>細胞像</a:t>
            </a:r>
            <a:r>
              <a:rPr lang="en-US" altLang="ja-JP" sz="2400" dirty="0"/>
              <a:t>』</a:t>
            </a:r>
            <a:r>
              <a:rPr lang="ja-JP" altLang="en-US" sz="2400" dirty="0"/>
              <a:t>の解説、最終診断、考察などを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ご発表ください。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en-US" altLang="ja-JP" sz="2400" dirty="0">
                <a:solidFill>
                  <a:srgbClr val="FF0000"/>
                </a:solidFill>
              </a:rPr>
              <a:t>※</a:t>
            </a:r>
            <a:r>
              <a:rPr lang="ja-JP" altLang="en-US" sz="2400" dirty="0">
                <a:solidFill>
                  <a:srgbClr val="FF0000"/>
                </a:solidFill>
              </a:rPr>
              <a:t>集計結果の発表や最終診断、考察などのスライドは、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　　</a:t>
            </a:r>
            <a:r>
              <a:rPr lang="en-US" altLang="ja-JP" sz="2400" dirty="0">
                <a:solidFill>
                  <a:srgbClr val="FF0000"/>
                </a:solidFill>
              </a:rPr>
              <a:t>『</a:t>
            </a:r>
            <a:r>
              <a:rPr lang="ja-JP" altLang="en-US" sz="2400" dirty="0">
                <a:solidFill>
                  <a:srgbClr val="FF0000"/>
                </a:solidFill>
              </a:rPr>
              <a:t>細胞像</a:t>
            </a:r>
            <a:r>
              <a:rPr lang="en-US" altLang="ja-JP" sz="2400" dirty="0">
                <a:solidFill>
                  <a:srgbClr val="FF0000"/>
                </a:solidFill>
              </a:rPr>
              <a:t>』</a:t>
            </a:r>
            <a:r>
              <a:rPr lang="ja-JP" altLang="en-US" sz="2400" dirty="0">
                <a:solidFill>
                  <a:srgbClr val="FF0000"/>
                </a:solidFill>
              </a:rPr>
              <a:t>スライドの後に作成してください。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kumimoji="1" lang="ja-JP" altLang="en-US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AA420C9-8D16-3445-B034-9E2E1CCBDBC8}"/>
              </a:ext>
            </a:extLst>
          </p:cNvPr>
          <p:cNvSpPr txBox="1"/>
          <p:nvPr/>
        </p:nvSpPr>
        <p:spPr>
          <a:xfrm>
            <a:off x="1207363" y="719690"/>
            <a:ext cx="75548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症例提示される先生にお願い</a:t>
            </a:r>
          </a:p>
        </p:txBody>
      </p:sp>
    </p:spTree>
    <p:extLst>
      <p:ext uri="{BB962C8B-B14F-4D97-AF65-F5344CB8AC3E}">
        <p14:creationId xmlns:p14="http://schemas.microsoft.com/office/powerpoint/2010/main" val="261482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B09D267C345D54FAC8189F1265DFCD4" ma:contentTypeVersion="11" ma:contentTypeDescription="新しいドキュメントを作成します。" ma:contentTypeScope="" ma:versionID="d0a728f1d28776b89d82eeddfdfb3288">
  <xsd:schema xmlns:xsd="http://www.w3.org/2001/XMLSchema" xmlns:xs="http://www.w3.org/2001/XMLSchema" xmlns:p="http://schemas.microsoft.com/office/2006/metadata/properties" xmlns:ns2="a22ad863-a2e4-4d14-936a-2d0837c4b142" xmlns:ns3="392beb4c-fa2a-45e1-892e-082eb8884bfe" targetNamespace="http://schemas.microsoft.com/office/2006/metadata/properties" ma:root="true" ma:fieldsID="bd58fbef7a4d7a09963e460181f95522" ns2:_="" ns3:_="">
    <xsd:import namespace="a22ad863-a2e4-4d14-936a-2d0837c4b142"/>
    <xsd:import namespace="392beb4c-fa2a-45e1-892e-082eb8884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ad863-a2e4-4d14-936a-2d0837c4b1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2beb4c-fa2a-45e1-892e-082eb8884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36C47C-AB30-4ABA-855C-28ADB5E771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2ad863-a2e4-4d14-936a-2d0837c4b142"/>
    <ds:schemaRef ds:uri="392beb4c-fa2a-45e1-892e-082eb8884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17C0AF-911C-4C2A-B3E1-183568012767}">
  <ds:schemaRefs>
    <ds:schemaRef ds:uri="http://www.w3.org/XML/1998/namespace"/>
    <ds:schemaRef ds:uri="http://purl.org/dc/elements/1.1/"/>
    <ds:schemaRef ds:uri="http://schemas.microsoft.com/office/2006/documentManagement/types"/>
    <ds:schemaRef ds:uri="a22ad863-a2e4-4d14-936a-2d0837c4b142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392beb4c-fa2a-45e1-892e-082eb8884bfe"/>
  </ds:schemaRefs>
</ds:datastoreItem>
</file>

<file path=customXml/itemProps3.xml><?xml version="1.0" encoding="utf-8"?>
<ds:datastoreItem xmlns:ds="http://schemas.openxmlformats.org/officeDocument/2006/customXml" ds:itemID="{F2C68384-E718-4F41-B6D5-74EB21387E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373</TotalTime>
  <Words>242</Words>
  <Application>Microsoft Office PowerPoint</Application>
  <PresentationFormat>画面に合わせる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Meiryo UI</vt:lpstr>
      <vt:lpstr>Arial</vt:lpstr>
      <vt:lpstr>Calibri</vt:lpstr>
      <vt:lpstr>Calibri Light</vt:lpstr>
      <vt:lpstr>Office テーマ</vt:lpstr>
      <vt:lpstr>臓器名</vt:lpstr>
      <vt:lpstr>写真等画像</vt:lpstr>
      <vt:lpstr>細胞像</vt:lpstr>
      <vt:lpstr>判定/推定組織型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臓器名</dc:title>
  <dc:creator>Nagayama Motohiko</dc:creator>
  <cp:lastModifiedBy>事務局 東海連合会</cp:lastModifiedBy>
  <cp:revision>20</cp:revision>
  <cp:lastPrinted>2023-09-07T07:06:46Z</cp:lastPrinted>
  <dcterms:created xsi:type="dcterms:W3CDTF">2020-05-06T03:59:29Z</dcterms:created>
  <dcterms:modified xsi:type="dcterms:W3CDTF">2026-06-29T10:48:54Z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0x010100AB09D267C345D54FAC8189F1265DFCD4</vt:lpwstr>
  </property>
</Properties>
</file>