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</p:sldMasterIdLst>
  <p:sldIdLst>
    <p:sldId id="256" r:id="rId5"/>
    <p:sldId id="259" r:id="rId6"/>
    <p:sldId id="258" r:id="rId7"/>
    <p:sldId id="262" r:id="rId8"/>
    <p:sldId id="260" r:id="rId9"/>
  </p:sldIdLst>
  <p:sldSz cx="9144000" cy="6858000" type="screen4x3"/>
  <p:notesSz cx="6735763" cy="9866313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08"/>
    <p:restoredTop sz="94737"/>
  </p:normalViewPr>
  <p:slideViewPr>
    <p:cSldViewPr snapToGrid="0" snapToObjects="1">
      <p:cViewPr varScale="1">
        <p:scale>
          <a:sx n="70" d="100"/>
          <a:sy n="70" d="100"/>
        </p:scale>
        <p:origin x="118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事務局 東海連合会" userId="538ea365e94188e8" providerId="LiveId" clId="{8E26180B-696D-4A17-BF15-3132E3D3D724}"/>
    <pc:docChg chg="modSld">
      <pc:chgData name="事務局 東海連合会" userId="538ea365e94188e8" providerId="LiveId" clId="{8E26180B-696D-4A17-BF15-3132E3D3D724}" dt="2025-04-11T05:37:42.484" v="6" actId="20577"/>
      <pc:docMkLst>
        <pc:docMk/>
      </pc:docMkLst>
      <pc:sldChg chg="modSp mod">
        <pc:chgData name="事務局 東海連合会" userId="538ea365e94188e8" providerId="LiveId" clId="{8E26180B-696D-4A17-BF15-3132E3D3D724}" dt="2025-04-11T05:37:42.484" v="6" actId="20577"/>
        <pc:sldMkLst>
          <pc:docMk/>
          <pc:sldMk cId="261482698" sldId="260"/>
        </pc:sldMkLst>
        <pc:spChg chg="mod">
          <ac:chgData name="事務局 東海連合会" userId="538ea365e94188e8" providerId="LiveId" clId="{8E26180B-696D-4A17-BF15-3132E3D3D724}" dt="2025-04-11T05:37:42.484" v="6" actId="20577"/>
          <ac:spMkLst>
            <pc:docMk/>
            <pc:sldMk cId="261482698" sldId="260"/>
            <ac:spMk id="3" creationId="{556C0496-B9AC-3CB9-0B2E-4928C0D0F959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65410D-C964-044D-8831-275BA657EB51}" type="datetimeFigureOut">
              <a:rPr kumimoji="1" lang="ja-JP" altLang="en-US" smtClean="0"/>
              <a:t>2026/7/12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F96A01-B56C-6641-B8C3-C68DECEA993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263953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65410D-C964-044D-8831-275BA657EB51}" type="datetimeFigureOut">
              <a:rPr kumimoji="1" lang="ja-JP" altLang="en-US" smtClean="0"/>
              <a:t>2026/7/12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F96A01-B56C-6641-B8C3-C68DECEA993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900582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65410D-C964-044D-8831-275BA657EB51}" type="datetimeFigureOut">
              <a:rPr kumimoji="1" lang="ja-JP" altLang="en-US" smtClean="0"/>
              <a:t>2026/7/12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F96A01-B56C-6641-B8C3-C68DECEA993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425955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65410D-C964-044D-8831-275BA657EB51}" type="datetimeFigureOut">
              <a:rPr kumimoji="1" lang="ja-JP" altLang="en-US" smtClean="0"/>
              <a:t>2026/7/12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F96A01-B56C-6641-B8C3-C68DECEA993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266841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65410D-C964-044D-8831-275BA657EB51}" type="datetimeFigureOut">
              <a:rPr kumimoji="1" lang="ja-JP" altLang="en-US" smtClean="0"/>
              <a:t>2026/7/12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F96A01-B56C-6641-B8C3-C68DECEA993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740731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65410D-C964-044D-8831-275BA657EB51}" type="datetimeFigureOut">
              <a:rPr kumimoji="1" lang="ja-JP" altLang="en-US" smtClean="0"/>
              <a:t>2026/7/12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F96A01-B56C-6641-B8C3-C68DECEA993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666003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65410D-C964-044D-8831-275BA657EB51}" type="datetimeFigureOut">
              <a:rPr kumimoji="1" lang="ja-JP" altLang="en-US" smtClean="0"/>
              <a:t>2026/7/12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F96A01-B56C-6641-B8C3-C68DECEA993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362382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65410D-C964-044D-8831-275BA657EB51}" type="datetimeFigureOut">
              <a:rPr kumimoji="1" lang="ja-JP" altLang="en-US" smtClean="0"/>
              <a:t>2026/7/12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F96A01-B56C-6641-B8C3-C68DECEA993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1559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65410D-C964-044D-8831-275BA657EB51}" type="datetimeFigureOut">
              <a:rPr kumimoji="1" lang="ja-JP" altLang="en-US" smtClean="0"/>
              <a:t>2026/7/12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F96A01-B56C-6641-B8C3-C68DECEA993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623036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65410D-C964-044D-8831-275BA657EB51}" type="datetimeFigureOut">
              <a:rPr kumimoji="1" lang="ja-JP" altLang="en-US" smtClean="0"/>
              <a:t>2026/7/12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F96A01-B56C-6641-B8C3-C68DECEA993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292489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65410D-C964-044D-8831-275BA657EB51}" type="datetimeFigureOut">
              <a:rPr kumimoji="1" lang="ja-JP" altLang="en-US" smtClean="0"/>
              <a:t>2026/7/12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F96A01-B56C-6641-B8C3-C68DECEA993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081641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65410D-C964-044D-8831-275BA657EB51}" type="datetimeFigureOut">
              <a:rPr kumimoji="1" lang="ja-JP" altLang="en-US" smtClean="0"/>
              <a:t>2026/7/12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F96A01-B56C-6641-B8C3-C68DECEA993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993183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C0E7D8A-BC2E-D842-B4CA-F8677D65AE3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22300" y="347663"/>
            <a:ext cx="7772400" cy="928687"/>
          </a:xfrm>
        </p:spPr>
        <p:txBody>
          <a:bodyPr anchor="ctr"/>
          <a:lstStyle/>
          <a:p>
            <a:r>
              <a:rPr kumimoji="1"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臓器名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85A4CBB2-5E0C-2443-9A9E-0581162183C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06500" y="1347788"/>
            <a:ext cx="6858000" cy="4906962"/>
          </a:xfrm>
        </p:spPr>
        <p:txBody>
          <a:bodyPr>
            <a:noAutofit/>
          </a:bodyPr>
          <a:lstStyle/>
          <a:p>
            <a:pPr algn="l"/>
            <a:r>
              <a:rPr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年　齢：○○</a:t>
            </a:r>
          </a:p>
          <a:p>
            <a:pPr algn="l"/>
            <a:r>
              <a:rPr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性　別：○○</a:t>
            </a:r>
          </a:p>
          <a:p>
            <a:pPr algn="l"/>
            <a:r>
              <a:rPr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採取方法：○○○○○○</a:t>
            </a:r>
          </a:p>
          <a:p>
            <a:pPr algn="l"/>
            <a:r>
              <a:rPr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臨床経過：○○○○○○○○○○○○○ ○○○○○○○○○○○○○○○○○○ ○○○○○○○○○○○○○○○○○○ ○○○○○○○○○○○○○○○○○○ ○○○○○○○○○○○○○○○○○○</a:t>
            </a:r>
            <a:endParaRPr lang="en-US" altLang="ja-JP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l"/>
            <a:r>
              <a:rPr kumimoji="1"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臨床診断：</a:t>
            </a:r>
            <a:r>
              <a:rPr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○○○○○○○○○○○○</a:t>
            </a:r>
            <a:endParaRPr lang="en-US" altLang="ja-JP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l"/>
            <a:endParaRPr kumimoji="1" lang="ja-JP" altLang="en-US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0068489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C0E7D8A-BC2E-D842-B4CA-F8677D65AE3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22300" y="347663"/>
            <a:ext cx="7772400" cy="928687"/>
          </a:xfrm>
        </p:spPr>
        <p:txBody>
          <a:bodyPr anchor="ctr"/>
          <a:lstStyle/>
          <a:p>
            <a:r>
              <a:rPr kumimoji="1"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写真等画像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B00A7DBD-6561-427A-AE0D-4FB09212E12B}"/>
              </a:ext>
            </a:extLst>
          </p:cNvPr>
          <p:cNvSpPr txBox="1"/>
          <p:nvPr/>
        </p:nvSpPr>
        <p:spPr>
          <a:xfrm>
            <a:off x="1101626" y="3319009"/>
            <a:ext cx="69710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肉眼写真、</a:t>
            </a:r>
            <a:r>
              <a:rPr kumimoji="1" lang="en-US" altLang="ja-JP" dirty="0">
                <a:latin typeface="Meiryo UI" panose="020B0604030504040204" pitchFamily="50" charset="-128"/>
                <a:ea typeface="Meiryo UI" panose="020B0604030504040204" pitchFamily="50" charset="-128"/>
              </a:rPr>
              <a:t>CT</a:t>
            </a:r>
            <a:r>
              <a:rPr kumimoji="1"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・</a:t>
            </a:r>
            <a:r>
              <a:rPr kumimoji="1" lang="en-US" altLang="ja-JP" dirty="0">
                <a:latin typeface="Meiryo UI" panose="020B0604030504040204" pitchFamily="50" charset="-128"/>
                <a:ea typeface="Meiryo UI" panose="020B0604030504040204" pitchFamily="50" charset="-128"/>
              </a:rPr>
              <a:t>MRI</a:t>
            </a:r>
            <a:r>
              <a:rPr kumimoji="1"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・</a:t>
            </a:r>
            <a:r>
              <a:rPr kumimoji="1" lang="en-US" altLang="ja-JP" dirty="0">
                <a:latin typeface="Meiryo UI" panose="020B0604030504040204" pitchFamily="50" charset="-128"/>
                <a:ea typeface="Meiryo UI" panose="020B0604030504040204" pitchFamily="50" charset="-128"/>
              </a:rPr>
              <a:t>US</a:t>
            </a:r>
            <a:r>
              <a:rPr kumimoji="1"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像などがありました掲載してください。</a:t>
            </a:r>
          </a:p>
        </p:txBody>
      </p:sp>
    </p:spTree>
    <p:extLst>
      <p:ext uri="{BB962C8B-B14F-4D97-AF65-F5344CB8AC3E}">
        <p14:creationId xmlns:p14="http://schemas.microsoft.com/office/powerpoint/2010/main" val="2799973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C0E7D8A-BC2E-D842-B4CA-F8677D65AE3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22300" y="347663"/>
            <a:ext cx="7772400" cy="928687"/>
          </a:xfrm>
        </p:spPr>
        <p:txBody>
          <a:bodyPr anchor="ctr"/>
          <a:lstStyle/>
          <a:p>
            <a:r>
              <a:rPr kumimoji="1" lang="ja-JP" altLang="en-US">
                <a:latin typeface="Meiryo UI" panose="020B0604030504040204" pitchFamily="50" charset="-128"/>
                <a:ea typeface="Meiryo UI" panose="020B0604030504040204" pitchFamily="50" charset="-128"/>
              </a:rPr>
              <a:t>細胞像</a:t>
            </a:r>
          </a:p>
        </p:txBody>
      </p:sp>
      <p:sp>
        <p:nvSpPr>
          <p:cNvPr id="5" name="字幕 4">
            <a:extLst>
              <a:ext uri="{FF2B5EF4-FFF2-40B4-BE49-F238E27FC236}">
                <a16:creationId xmlns:a16="http://schemas.microsoft.com/office/drawing/2014/main" id="{7CA5507B-DFEB-DC48-97BF-B385E6DCCDB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7017774" cy="1655762"/>
          </a:xfrm>
        </p:spPr>
        <p:txBody>
          <a:bodyPr/>
          <a:lstStyle/>
          <a:p>
            <a:r>
              <a:rPr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症例を代表する細胞像を</a:t>
            </a:r>
            <a:r>
              <a:rPr lang="en-US" altLang="ja-JP" dirty="0">
                <a:latin typeface="Meiryo UI" panose="020B0604030504040204" pitchFamily="50" charset="-128"/>
                <a:ea typeface="Meiryo UI" panose="020B0604030504040204" pitchFamily="50" charset="-128"/>
              </a:rPr>
              <a:t>4</a:t>
            </a:r>
            <a:r>
              <a:rPr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～</a:t>
            </a:r>
            <a:r>
              <a:rPr lang="en-US" altLang="ja-JP" dirty="0">
                <a:latin typeface="Meiryo UI" panose="020B0604030504040204" pitchFamily="50" charset="-128"/>
                <a:ea typeface="Meiryo UI" panose="020B0604030504040204" pitchFamily="50" charset="-128"/>
              </a:rPr>
              <a:t>5</a:t>
            </a:r>
            <a:r>
              <a:rPr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枚程度掲載してください。</a:t>
            </a:r>
            <a:endParaRPr lang="en-US" altLang="ja-JP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可能であれば対物</a:t>
            </a:r>
            <a:r>
              <a:rPr lang="en-US" altLang="ja-JP" dirty="0">
                <a:latin typeface="Meiryo UI" panose="020B0604030504040204" pitchFamily="50" charset="-128"/>
                <a:ea typeface="Meiryo UI" panose="020B0604030504040204" pitchFamily="50" charset="-128"/>
              </a:rPr>
              <a:t>100</a:t>
            </a:r>
            <a:r>
              <a:rPr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倍の画像を</a:t>
            </a:r>
            <a:r>
              <a:rPr lang="en-US" altLang="ja-JP" dirty="0">
                <a:latin typeface="Meiryo UI" panose="020B0604030504040204" pitchFamily="50" charset="-128"/>
                <a:ea typeface="Meiryo UI" panose="020B0604030504040204" pitchFamily="50" charset="-128"/>
              </a:rPr>
              <a:t>1</a:t>
            </a:r>
            <a:r>
              <a:rPr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枚入れてください。</a:t>
            </a:r>
          </a:p>
        </p:txBody>
      </p:sp>
    </p:spTree>
    <p:extLst>
      <p:ext uri="{BB962C8B-B14F-4D97-AF65-F5344CB8AC3E}">
        <p14:creationId xmlns:p14="http://schemas.microsoft.com/office/powerpoint/2010/main" val="21816908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847ED7-C17C-549D-29CD-80E31BD533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D6F3777-DCE5-D3AD-B68F-A726D8877A9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22300" y="347663"/>
            <a:ext cx="7772400" cy="928687"/>
          </a:xfrm>
        </p:spPr>
        <p:txBody>
          <a:bodyPr anchor="ctr"/>
          <a:lstStyle/>
          <a:p>
            <a:r>
              <a:rPr kumimoji="1"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判定</a:t>
            </a:r>
            <a:r>
              <a:rPr kumimoji="1" lang="en-US" altLang="ja-JP" dirty="0">
                <a:latin typeface="Meiryo UI" panose="020B0604030504040204" pitchFamily="50" charset="-128"/>
                <a:ea typeface="Meiryo UI" panose="020B0604030504040204" pitchFamily="50" charset="-128"/>
              </a:rPr>
              <a:t>/</a:t>
            </a:r>
            <a:r>
              <a:rPr lang="ja-JP" altLang="ja-JP" dirty="0">
                <a:latin typeface="Meiryo UI" panose="020B0604030504040204" pitchFamily="50" charset="-128"/>
                <a:ea typeface="Meiryo UI" panose="020B0604030504040204" pitchFamily="50" charset="-128"/>
              </a:rPr>
              <a:t>推定組織型</a:t>
            </a:r>
            <a:endParaRPr kumimoji="1" lang="ja-JP" altLang="en-US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5" name="字幕 4">
            <a:extLst>
              <a:ext uri="{FF2B5EF4-FFF2-40B4-BE49-F238E27FC236}">
                <a16:creationId xmlns:a16="http://schemas.microsoft.com/office/drawing/2014/main" id="{31341275-FE54-D31C-32A9-A71EF903008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7017774" cy="1655762"/>
          </a:xfrm>
        </p:spPr>
        <p:txBody>
          <a:bodyPr/>
          <a:lstStyle/>
          <a:p>
            <a:r>
              <a:rPr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４～</a:t>
            </a:r>
            <a:r>
              <a:rPr lang="en-US" altLang="ja-JP" dirty="0">
                <a:latin typeface="Meiryo UI" panose="020B0604030504040204" pitchFamily="50" charset="-128"/>
                <a:ea typeface="Meiryo UI" panose="020B0604030504040204" pitchFamily="50" charset="-128"/>
              </a:rPr>
              <a:t>5</a:t>
            </a:r>
            <a:r>
              <a:rPr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個の選択肢を作成してください。</a:t>
            </a:r>
          </a:p>
        </p:txBody>
      </p:sp>
    </p:spTree>
    <p:extLst>
      <p:ext uri="{BB962C8B-B14F-4D97-AF65-F5344CB8AC3E}">
        <p14:creationId xmlns:p14="http://schemas.microsoft.com/office/powerpoint/2010/main" val="7613937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556C0496-B9AC-3CB9-0B2E-4928C0D0F9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62144" y="2118588"/>
            <a:ext cx="9383697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altLang="ja-JP" sz="2400" dirty="0"/>
          </a:p>
          <a:p>
            <a:r>
              <a:rPr lang="ja-JP" altLang="en-US" sz="2400" dirty="0"/>
              <a:t>集計結果の発表や</a:t>
            </a:r>
            <a:r>
              <a:rPr lang="en-US" altLang="ja-JP" sz="2400" dirty="0"/>
              <a:t>『</a:t>
            </a:r>
            <a:r>
              <a:rPr lang="ja-JP" altLang="en-US" sz="2400" dirty="0"/>
              <a:t>細胞像</a:t>
            </a:r>
            <a:r>
              <a:rPr lang="en-US" altLang="ja-JP" sz="2400" dirty="0"/>
              <a:t>』</a:t>
            </a:r>
            <a:r>
              <a:rPr lang="ja-JP" altLang="en-US" sz="2400" dirty="0"/>
              <a:t>の解説、最終診断、考察などを</a:t>
            </a:r>
            <a:endParaRPr lang="en-US" altLang="ja-JP" sz="2400" dirty="0"/>
          </a:p>
          <a:p>
            <a:pPr marL="0" indent="0">
              <a:buNone/>
            </a:pPr>
            <a:r>
              <a:rPr lang="ja-JP" altLang="en-US" sz="2400" dirty="0"/>
              <a:t>　ご発表ください。</a:t>
            </a:r>
            <a:endParaRPr lang="en-US" altLang="ja-JP" sz="2400" dirty="0"/>
          </a:p>
          <a:p>
            <a:pPr marL="0" indent="0">
              <a:buNone/>
            </a:pPr>
            <a:r>
              <a:rPr lang="ja-JP" altLang="en-US" sz="2400" dirty="0"/>
              <a:t>　</a:t>
            </a:r>
            <a:r>
              <a:rPr lang="en-US" altLang="ja-JP" sz="2400" dirty="0">
                <a:solidFill>
                  <a:srgbClr val="FF0000"/>
                </a:solidFill>
              </a:rPr>
              <a:t>※</a:t>
            </a:r>
            <a:r>
              <a:rPr lang="ja-JP" altLang="en-US" sz="2400" dirty="0">
                <a:solidFill>
                  <a:srgbClr val="FF0000"/>
                </a:solidFill>
              </a:rPr>
              <a:t>集計結果の発表や最終診断、考察などのスライドは、</a:t>
            </a:r>
            <a:endParaRPr lang="en-US" altLang="ja-JP" sz="2400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ja-JP" altLang="en-US" sz="2400" dirty="0">
                <a:solidFill>
                  <a:srgbClr val="FF0000"/>
                </a:solidFill>
              </a:rPr>
              <a:t>　　</a:t>
            </a:r>
            <a:r>
              <a:rPr lang="en-US" altLang="ja-JP" sz="2400" dirty="0">
                <a:solidFill>
                  <a:srgbClr val="FF0000"/>
                </a:solidFill>
              </a:rPr>
              <a:t>『</a:t>
            </a:r>
            <a:r>
              <a:rPr lang="ja-JP" altLang="en-US" sz="2400" dirty="0">
                <a:solidFill>
                  <a:srgbClr val="FF0000"/>
                </a:solidFill>
              </a:rPr>
              <a:t>細胞像</a:t>
            </a:r>
            <a:r>
              <a:rPr lang="en-US" altLang="ja-JP" sz="2400" dirty="0">
                <a:solidFill>
                  <a:srgbClr val="FF0000"/>
                </a:solidFill>
              </a:rPr>
              <a:t>』</a:t>
            </a:r>
            <a:r>
              <a:rPr lang="ja-JP" altLang="en-US" sz="2400" dirty="0">
                <a:solidFill>
                  <a:srgbClr val="FF0000"/>
                </a:solidFill>
              </a:rPr>
              <a:t>スライドの後に作成してください。</a:t>
            </a:r>
            <a:endParaRPr lang="en-US" altLang="ja-JP" sz="2400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kumimoji="1" lang="ja-JP" altLang="en-US" sz="2400" dirty="0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EAA420C9-8D16-3445-B034-9E2E1CCBDBC8}"/>
              </a:ext>
            </a:extLst>
          </p:cNvPr>
          <p:cNvSpPr txBox="1"/>
          <p:nvPr/>
        </p:nvSpPr>
        <p:spPr>
          <a:xfrm>
            <a:off x="1207363" y="719690"/>
            <a:ext cx="755489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4000" b="1" dirty="0"/>
              <a:t>症例提示される先生にお願い</a:t>
            </a:r>
          </a:p>
        </p:txBody>
      </p:sp>
    </p:spTree>
    <p:extLst>
      <p:ext uri="{BB962C8B-B14F-4D97-AF65-F5344CB8AC3E}">
        <p14:creationId xmlns:p14="http://schemas.microsoft.com/office/powerpoint/2010/main" val="26148269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AB09D267C345D54FAC8189F1265DFCD4" ma:contentTypeVersion="11" ma:contentTypeDescription="新しいドキュメントを作成します。" ma:contentTypeScope="" ma:versionID="d0a728f1d28776b89d82eeddfdfb3288">
  <xsd:schema xmlns:xsd="http://www.w3.org/2001/XMLSchema" xmlns:xs="http://www.w3.org/2001/XMLSchema" xmlns:p="http://schemas.microsoft.com/office/2006/metadata/properties" xmlns:ns2="a22ad863-a2e4-4d14-936a-2d0837c4b142" xmlns:ns3="392beb4c-fa2a-45e1-892e-082eb8884bfe" targetNamespace="http://schemas.microsoft.com/office/2006/metadata/properties" ma:root="true" ma:fieldsID="bd58fbef7a4d7a09963e460181f95522" ns2:_="" ns3:_="">
    <xsd:import namespace="a22ad863-a2e4-4d14-936a-2d0837c4b142"/>
    <xsd:import namespace="392beb4c-fa2a-45e1-892e-082eb8884bf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22ad863-a2e4-4d14-936a-2d0837c4b14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92beb4c-fa2a-45e1-892e-082eb8884bfe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共有相手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共有相手の詳細情報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E17C0AF-911C-4C2A-B3E1-183568012767}">
  <ds:schemaRefs>
    <ds:schemaRef ds:uri="http://www.w3.org/XML/1998/namespace"/>
    <ds:schemaRef ds:uri="http://purl.org/dc/elements/1.1/"/>
    <ds:schemaRef ds:uri="http://schemas.microsoft.com/office/2006/documentManagement/types"/>
    <ds:schemaRef ds:uri="a22ad863-a2e4-4d14-936a-2d0837c4b142"/>
    <ds:schemaRef ds:uri="http://schemas.microsoft.com/office/infopath/2007/PartnerControls"/>
    <ds:schemaRef ds:uri="http://purl.org/dc/dcmitype/"/>
    <ds:schemaRef ds:uri="http://purl.org/dc/terms/"/>
    <ds:schemaRef ds:uri="http://schemas.microsoft.com/office/2006/metadata/properties"/>
    <ds:schemaRef ds:uri="http://schemas.openxmlformats.org/package/2006/metadata/core-properties"/>
    <ds:schemaRef ds:uri="392beb4c-fa2a-45e1-892e-082eb8884bfe"/>
  </ds:schemaRefs>
</ds:datastoreItem>
</file>

<file path=customXml/itemProps2.xml><?xml version="1.0" encoding="utf-8"?>
<ds:datastoreItem xmlns:ds="http://schemas.openxmlformats.org/officeDocument/2006/customXml" ds:itemID="{F2C68384-E718-4F41-B6D5-74EB21387E8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C36C47C-AB30-4ABA-855C-28ADB5E7714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22ad863-a2e4-4d14-936a-2d0837c4b142"/>
    <ds:schemaRef ds:uri="392beb4c-fa2a-45e1-892e-082eb8884bf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36</TotalTime>
  <Words>242</Words>
  <Application>Microsoft Office PowerPoint</Application>
  <PresentationFormat>画面に合わせる (4:3)</PresentationFormat>
  <Paragraphs>19</Paragraphs>
  <Slides>5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5</vt:i4>
      </vt:variant>
    </vt:vector>
  </HeadingPairs>
  <TitlesOfParts>
    <vt:vector size="10" baseType="lpstr">
      <vt:lpstr>Meiryo UI</vt:lpstr>
      <vt:lpstr>Arial</vt:lpstr>
      <vt:lpstr>Calibri</vt:lpstr>
      <vt:lpstr>Calibri Light</vt:lpstr>
      <vt:lpstr>Office テーマ</vt:lpstr>
      <vt:lpstr>臓器名</vt:lpstr>
      <vt:lpstr>写真等画像</vt:lpstr>
      <vt:lpstr>細胞像</vt:lpstr>
      <vt:lpstr>判定/推定組織型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臓器名</dc:title>
  <dc:creator>Nagayama Motohiko</dc:creator>
  <cp:lastModifiedBy>k masa</cp:lastModifiedBy>
  <cp:revision>18</cp:revision>
  <cp:lastPrinted>2023-09-07T07:06:46Z</cp:lastPrinted>
  <dcterms:created xsi:type="dcterms:W3CDTF">2020-05-06T03:59:29Z</dcterms:created>
  <dcterms:modified xsi:type="dcterms:W3CDTF">2026-07-12T02:36:48Z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0x010100AB09D267C345D54FAC8189F1265DFCD4</vt:lpwstr>
  </property>
</Properties>
</file>